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A6B04-8FCC-48D2-AF55-D780D4EEA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F488C1-52A4-45E7-B6A6-1B4E40F84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813F0D-5C9E-47E6-95A2-9714FCD62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6E0836-4F89-4C85-BD7C-4717A0E8D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2D6F8-98F7-4587-9AD7-9D3B4137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38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86103B-2D72-4939-B94F-6BFCCF01A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233423-5169-49E1-9BBF-8395CFE2AF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FF759-E426-4520-B2BF-C65A09D1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D71E84-7F85-4C0C-A92D-7F14FF2E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70E15A-F89F-499B-8A76-D667B086F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37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EBDB0DB-C02E-40F3-AB50-36C9863D4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D447F4-4624-4748-A52E-3D2DB14B20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9B216B-6373-4B9A-A2D1-466E1196B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B78F76-2E74-45CB-B6F7-AE3C57360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35EC4A-118F-4293-B63F-023FCD07E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43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F7E722-19A6-4CD9-B7DB-19A868EF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12408E-3CD9-4D82-830C-0E1854FB7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EF331D-8016-471B-85A8-EA47C479D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8A5917-3B2F-4168-A78A-3631FF8B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E7C7D1-2E81-4527-AB06-E6AB84A82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567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0EB5D1-3E93-4AE6-9DA3-BFB4AE609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AB4427-1EA5-4A4E-B519-B00D49402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81372C-25BC-4259-BCEF-E67D4F0B8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F79D0A-E1CB-4E2B-85E3-C5FCFA803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F8D7E5-C407-4628-866D-F18A75E6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4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3FEEA9-2B5B-4097-9959-336502BF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4A5409-986B-4B7C-9D40-DA92B1F3C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54C2E64-EECD-472D-A683-E94BCBDB01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ECF669-FBF6-4538-AE02-6E8A101DF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14F867-1C02-46DD-A05F-FEF7B34A0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FA1325-1749-42A7-A118-9FD2D6418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620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28C3FA-D0D3-4449-987B-68B55A650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77AD19-BFFE-4536-B2CD-6DD2344327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C0B7F0-FBC3-4DCE-B08F-C5A32C909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DF74EF-EB84-4EB1-94B4-DE0A2F9B51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C4579A1-B860-4054-9EDC-E74FA86922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995CBC9-6261-4F0C-B7B2-3213CC4B7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C624-571B-467D-BBA8-05F76B32B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5144177-A200-4B7A-9C77-CA3183EA5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52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35E545-A991-49A8-8F98-BCD5C2751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69DA98A-6DF4-4EE8-A399-8F8F4BAF6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BC5509-9260-48C5-9F1A-AD8BB7C44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F13F4B7-F7B9-414B-A487-8B3AA0BE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8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FF1D7D-06D2-4BF3-99DC-F83C2B472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DB2FD39-32DB-4CAE-9E64-D304BC7E3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E6216C-D4CC-4E6A-A39C-8974A0C7F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555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EDEC8-14AC-47F5-A540-D3551E004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FAF283-97DB-45F7-B0EA-33615A87B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8EE5AE2-AD48-49ED-B9BA-B2423F576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B2CCC50-F417-4F2C-AE2F-7F6FD1417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E5F49F-04D8-4351-98CC-0C34461A5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8B7AFD7-7138-4163-97D3-5D69B4C0F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00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B00F8B-19E1-49C4-8C38-1E078EAAE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1DCD3BB-3B12-47CC-BB79-D356FA1F2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B322EB-D8AA-4DC6-BAA9-18472A5CA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28F4F7-E7F0-4925-B306-6415467C9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5AEE68-D91F-40E9-8659-5BF8392F0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9A65B7-EAE8-46F2-BB10-D42791F5E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84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49DB09-9B12-4FDB-9AFF-717F02A8B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9DC205-7B0C-4C3F-8EB9-DD7AA7D35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C3EE0-0C07-40F5-8C09-461FAD00D2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F2E2D-E9D0-4BCE-9E97-FE5A3FF532FD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C0E7D9-320B-4380-9752-51D4E1420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14BEB3-2330-46AF-971C-673F6CC83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DFA54-DC05-48D5-8324-D0B69E6638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181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5AEEF357-85A4-4C9B-B250-53C5F23E0496}"/>
              </a:ext>
            </a:extLst>
          </p:cNvPr>
          <p:cNvCxnSpPr/>
          <p:nvPr/>
        </p:nvCxnSpPr>
        <p:spPr>
          <a:xfrm>
            <a:off x="1579523" y="5604034"/>
            <a:ext cx="0" cy="3978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2D2F4DD-A53C-48D7-A3EC-724E30D097FE}"/>
              </a:ext>
            </a:extLst>
          </p:cNvPr>
          <p:cNvCxnSpPr/>
          <p:nvPr/>
        </p:nvCxnSpPr>
        <p:spPr>
          <a:xfrm>
            <a:off x="10506476" y="1209828"/>
            <a:ext cx="9525" cy="5524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3F3DA5C-B1EA-4171-B8DB-5894DCA26186}"/>
              </a:ext>
            </a:extLst>
          </p:cNvPr>
          <p:cNvCxnSpPr/>
          <p:nvPr/>
        </p:nvCxnSpPr>
        <p:spPr>
          <a:xfrm>
            <a:off x="9069027" y="1238403"/>
            <a:ext cx="0" cy="5238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ACA770A-0B70-43B0-93FC-33B53309FFCD}"/>
              </a:ext>
            </a:extLst>
          </p:cNvPr>
          <p:cNvCxnSpPr>
            <a:cxnSpLocks/>
          </p:cNvCxnSpPr>
          <p:nvPr/>
        </p:nvCxnSpPr>
        <p:spPr>
          <a:xfrm>
            <a:off x="6043355" y="497340"/>
            <a:ext cx="18985" cy="59844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91636C6-1E2F-4546-AADB-75F22D5898E9}"/>
              </a:ext>
            </a:extLst>
          </p:cNvPr>
          <p:cNvCxnSpPr/>
          <p:nvPr/>
        </p:nvCxnSpPr>
        <p:spPr>
          <a:xfrm>
            <a:off x="7555607" y="1204561"/>
            <a:ext cx="19050" cy="15430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E264FDA-107F-46C3-9F60-7081843907B1}"/>
              </a:ext>
            </a:extLst>
          </p:cNvPr>
          <p:cNvCxnSpPr>
            <a:cxnSpLocks/>
          </p:cNvCxnSpPr>
          <p:nvPr/>
        </p:nvCxnSpPr>
        <p:spPr>
          <a:xfrm flipH="1">
            <a:off x="2999419" y="1202000"/>
            <a:ext cx="10338" cy="47620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C117D94-50D0-4085-A62A-2D1580F57103}"/>
              </a:ext>
            </a:extLst>
          </p:cNvPr>
          <p:cNvCxnSpPr/>
          <p:nvPr/>
        </p:nvCxnSpPr>
        <p:spPr>
          <a:xfrm flipH="1">
            <a:off x="1579523" y="1181346"/>
            <a:ext cx="0" cy="456247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1">
            <a:extLst>
              <a:ext uri="{FF2B5EF4-FFF2-40B4-BE49-F238E27FC236}">
                <a16:creationId xmlns:a16="http://schemas.microsoft.com/office/drawing/2014/main" id="{7CEF7733-D1F5-42F4-B42E-03DCBA182D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0711" y="302796"/>
            <a:ext cx="1228725" cy="771525"/>
          </a:xfrm>
          <a:prstGeom prst="rect">
            <a:avLst/>
          </a:prstGeom>
          <a:solidFill>
            <a:srgbClr val="D5DCE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Главный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рач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Овечкин А.Б.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2">
            <a:extLst>
              <a:ext uri="{FF2B5EF4-FFF2-40B4-BE49-F238E27FC236}">
                <a16:creationId xmlns:a16="http://schemas.microsoft.com/office/drawing/2014/main" id="{EA3E93B4-4D58-43C6-8002-045543A49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647" y="5710293"/>
            <a:ext cx="1228725" cy="771525"/>
          </a:xfrm>
          <a:prstGeom prst="rect">
            <a:avLst/>
          </a:prstGeom>
          <a:solidFill>
            <a:srgbClr val="D5DCE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Водитель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Хаджимуратов И.М.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3">
            <a:extLst>
              <a:ext uri="{FF2B5EF4-FFF2-40B4-BE49-F238E27FC236}">
                <a16:creationId xmlns:a16="http://schemas.microsoft.com/office/drawing/2014/main" id="{25ABAAE7-43B6-48A4-ACF1-A19AD298D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1132" y="1361465"/>
            <a:ext cx="1228725" cy="771525"/>
          </a:xfrm>
          <a:prstGeom prst="rect">
            <a:avLst/>
          </a:prstGeom>
          <a:solidFill>
            <a:srgbClr val="D5DCE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Ведущий специалист по работе с СК и ЮЛ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Тимошенкова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Е.В.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Прямоугольник 4">
            <a:extLst>
              <a:ext uri="{FF2B5EF4-FFF2-40B4-BE49-F238E27FC236}">
                <a16:creationId xmlns:a16="http://schemas.microsoft.com/office/drawing/2014/main" id="{AEEF7161-32F4-4803-8A77-68AAE4E8D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460" y="2227754"/>
            <a:ext cx="1213590" cy="1039715"/>
          </a:xfrm>
          <a:prstGeom prst="rect">
            <a:avLst/>
          </a:prstGeom>
          <a:solidFill>
            <a:srgbClr val="D5DCE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Заведующие отделениями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Шадрунова</a:t>
            </a:r>
            <a:r>
              <a:rPr lang="ru-RU" altLang="ru-RU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Горожанкина Ю.В.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Дорофеева Е.Б.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Гундырева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Черноус Л.Ю.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Прямоугольник 5">
            <a:extLst>
              <a:ext uri="{FF2B5EF4-FFF2-40B4-BE49-F238E27FC236}">
                <a16:creationId xmlns:a16="http://schemas.microsoft.com/office/drawing/2014/main" id="{FBB6A1F3-AA6B-4C1F-B4DD-C782DD20C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460" y="4075256"/>
            <a:ext cx="1192957" cy="560781"/>
          </a:xfrm>
          <a:prstGeom prst="rect">
            <a:avLst/>
          </a:prstGeom>
          <a:solidFill>
            <a:srgbClr val="D5DCE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медицинская сестра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Шкарупина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Е.Л.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Прямоугольник 6">
            <a:extLst>
              <a:ext uri="{FF2B5EF4-FFF2-40B4-BE49-F238E27FC236}">
                <a16:creationId xmlns:a16="http://schemas.microsoft.com/office/drawing/2014/main" id="{073A0BD6-C444-4447-9AA1-4213574FC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623" y="1376516"/>
            <a:ext cx="1228725" cy="771525"/>
          </a:xfrm>
          <a:prstGeom prst="rect">
            <a:avLst/>
          </a:prstGeom>
          <a:solidFill>
            <a:srgbClr val="D5DCE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Заместитель главного врача по лечебной работе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Симоненко Л.Е.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A7C635C-6B0C-4E20-8495-5E9CD21B81BC}"/>
              </a:ext>
            </a:extLst>
          </p:cNvPr>
          <p:cNvCxnSpPr>
            <a:cxnSpLocks/>
          </p:cNvCxnSpPr>
          <p:nvPr/>
        </p:nvCxnSpPr>
        <p:spPr>
          <a:xfrm>
            <a:off x="1584653" y="1193369"/>
            <a:ext cx="8931348" cy="314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9C42534C-2EA9-471A-80E3-5386A38B8E3F}"/>
              </a:ext>
            </a:extLst>
          </p:cNvPr>
          <p:cNvCxnSpPr/>
          <p:nvPr/>
        </p:nvCxnSpPr>
        <p:spPr>
          <a:xfrm flipH="1">
            <a:off x="4591042" y="1193369"/>
            <a:ext cx="0" cy="25717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20">
            <a:extLst>
              <a:ext uri="{FF2B5EF4-FFF2-40B4-BE49-F238E27FC236}">
                <a16:creationId xmlns:a16="http://schemas.microsoft.com/office/drawing/2014/main" id="{37FD6BFD-9A05-43A4-80C8-92178D8E7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160" y="4731681"/>
            <a:ext cx="1228725" cy="1012140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Старшая медицинская сестра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Шкарупина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Е.Л.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сестры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Всего 31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 18,6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 12,4 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Прямоугольник 22">
            <a:extLst>
              <a:ext uri="{FF2B5EF4-FFF2-40B4-BE49-F238E27FC236}">
                <a16:creationId xmlns:a16="http://schemas.microsoft.com/office/drawing/2014/main" id="{BE11140C-F0B0-43D7-999F-1EAEB0E908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0620" y="2227754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 по персоналу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Гордиченко О.А.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Прямоугольник 23">
            <a:extLst>
              <a:ext uri="{FF2B5EF4-FFF2-40B4-BE49-F238E27FC236}">
                <a16:creationId xmlns:a16="http://schemas.microsoft.com/office/drawing/2014/main" id="{E3ACBABF-3C7A-4590-BF1B-83388195F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460" y="5839465"/>
            <a:ext cx="1228725" cy="1012140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Сестра-хозяйка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Хохлова Т.Н.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Санитарки –Уборщики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16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 11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Свобо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дно 5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Прямоугольник 24">
            <a:extLst>
              <a:ext uri="{FF2B5EF4-FFF2-40B4-BE49-F238E27FC236}">
                <a16:creationId xmlns:a16="http://schemas.microsoft.com/office/drawing/2014/main" id="{1C30E990-BA38-45E9-988C-81DDDD941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9929" y="3105669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Делопроизводитель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Гордиченко О.А.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Прямоугольник 25">
            <a:extLst>
              <a:ext uri="{FF2B5EF4-FFF2-40B4-BE49-F238E27FC236}">
                <a16:creationId xmlns:a16="http://schemas.microsoft.com/office/drawing/2014/main" id="{5495A0B6-1D9F-4303-86A0-03F6B40038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3685" y="1360613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Системный администратор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Ковригин А.С.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Прямоугольник 26">
            <a:extLst>
              <a:ext uri="{FF2B5EF4-FFF2-40B4-BE49-F238E27FC236}">
                <a16:creationId xmlns:a16="http://schemas.microsoft.com/office/drawing/2014/main" id="{D4720321-F70A-413F-B3D5-D399B4097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1475" y="1376516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Заместитель главного врача по общим вопросам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Виноградов И.П.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Прямоугольник 27">
            <a:extLst>
              <a:ext uri="{FF2B5EF4-FFF2-40B4-BE49-F238E27FC236}">
                <a16:creationId xmlns:a16="http://schemas.microsoft.com/office/drawing/2014/main" id="{780573CF-1216-4DCE-9F48-DC75713B9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978" y="1360614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Главный администратор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Юрченко О.В.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Прямоугольник 28">
            <a:extLst>
              <a:ext uri="{FF2B5EF4-FFF2-40B4-BE49-F238E27FC236}">
                <a16:creationId xmlns:a16="http://schemas.microsoft.com/office/drawing/2014/main" id="{6793029A-E438-4407-82C9-C2B8ACA6E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7473" y="4832509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Инженер-электрик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Беляков Б.И.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Прямоугольник 29">
            <a:extLst>
              <a:ext uri="{FF2B5EF4-FFF2-40B4-BE49-F238E27FC236}">
                <a16:creationId xmlns:a16="http://schemas.microsoft.com/office/drawing/2014/main" id="{751D21A1-A559-42B6-8D68-4BFB50DDF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5399" y="3969885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Инженер по ремонту медицинского оборудования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Швецов А.В.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Прямоугольник 30">
            <a:extLst>
              <a:ext uri="{FF2B5EF4-FFF2-40B4-BE49-F238E27FC236}">
                <a16:creationId xmlns:a16="http://schemas.microsoft.com/office/drawing/2014/main" id="{D929F722-28A1-4655-A436-E87A9B7BBE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922" y="1366963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Специалист по охране труда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Барабанова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Прямоугольник 31">
            <a:extLst>
              <a:ext uri="{FF2B5EF4-FFF2-40B4-BE49-F238E27FC236}">
                <a16:creationId xmlns:a16="http://schemas.microsoft.com/office/drawing/2014/main" id="{D6268084-E64C-49CD-BD75-AA9DA3A25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978" y="2241193"/>
            <a:ext cx="1228725" cy="1635870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Администраторы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Бисерова Л.Н.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Богомолова А.А.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Волкова О.А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Галяутдинова</a:t>
            </a: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Зельман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Исаева М.А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Кожина А.А.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Курочкина В.А.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Макарова Д.Н.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Всего 10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Занято 10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Прямоугольник 32">
            <a:extLst>
              <a:ext uri="{FF2B5EF4-FFF2-40B4-BE49-F238E27FC236}">
                <a16:creationId xmlns:a16="http://schemas.microsoft.com/office/drawing/2014/main" id="{C545A71D-E30E-4D0B-BE82-7A989ACE1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978" y="3979017"/>
            <a:ext cx="1228725" cy="1039550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Администратор-кассир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Борисова С.Г.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Малахова С.С.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3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Занято 2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 1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Прямоугольник 33">
            <a:extLst>
              <a:ext uri="{FF2B5EF4-FFF2-40B4-BE49-F238E27FC236}">
                <a16:creationId xmlns:a16="http://schemas.microsoft.com/office/drawing/2014/main" id="{FF0EB465-DE59-4E6D-B9CB-C6336EDA4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978" y="5996341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Архивариус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Барулина Л.В.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Прямоугольник 34">
            <a:extLst>
              <a:ext uri="{FF2B5EF4-FFF2-40B4-BE49-F238E27FC236}">
                <a16:creationId xmlns:a16="http://schemas.microsoft.com/office/drawing/2014/main" id="{7EF09184-DA5D-4CD2-A688-12729DE8B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108" y="1366964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Заместитель главного врача по персоналу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Хутарева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П.С.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35">
            <a:extLst>
              <a:ext uri="{FF2B5EF4-FFF2-40B4-BE49-F238E27FC236}">
                <a16:creationId xmlns:a16="http://schemas.microsoft.com/office/drawing/2014/main" id="{FF7A9274-006C-4A40-99D4-C89E6C48B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0922" y="2244897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Врач-эпидемиолог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Барабанова</a:t>
            </a: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Прямоугольник 36">
            <a:extLst>
              <a:ext uri="{FF2B5EF4-FFF2-40B4-BE49-F238E27FC236}">
                <a16:creationId xmlns:a16="http://schemas.microsoft.com/office/drawing/2014/main" id="{6480CA42-07BD-4240-BA2C-3651DF34C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978" y="5120521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Кассир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Панченко А.С.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Прямоугольник 37">
            <a:extLst>
              <a:ext uri="{FF2B5EF4-FFF2-40B4-BE49-F238E27FC236}">
                <a16:creationId xmlns:a16="http://schemas.microsoft.com/office/drawing/2014/main" id="{946CB172-D8A7-43C5-9751-AF800327A8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647" y="3105538"/>
            <a:ext cx="1228725" cy="771525"/>
          </a:xfrm>
          <a:prstGeom prst="rect">
            <a:avLst/>
          </a:prstGeom>
          <a:solidFill>
            <a:srgbClr val="D6DCE5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Заведующий хозяйством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Нестеров А.Ю.</a:t>
            </a:r>
            <a:endParaRPr kumimoji="0" lang="ru-RU" altLang="ru-RU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3CAF117C-A7B4-4B65-8A77-D1CB3A5CF0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" name="Rectangle 56">
            <a:extLst>
              <a:ext uri="{FF2B5EF4-FFF2-40B4-BE49-F238E27FC236}">
                <a16:creationId xmlns:a16="http://schemas.microsoft.com/office/drawing/2014/main" id="{082BE472-9412-4657-A6C8-E6C740705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ADEE23B-3259-4481-B300-83AD4EDA33ED}"/>
              </a:ext>
            </a:extLst>
          </p:cNvPr>
          <p:cNvSpPr/>
          <p:nvPr/>
        </p:nvSpPr>
        <p:spPr>
          <a:xfrm>
            <a:off x="972224" y="3367246"/>
            <a:ext cx="1201320" cy="6123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Врачи-специалисты</a:t>
            </a:r>
          </a:p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91</a:t>
            </a:r>
          </a:p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 60</a:t>
            </a:r>
          </a:p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 31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835AC0B-2F90-4554-80AB-6E6EAF1FD173}"/>
              </a:ext>
            </a:extLst>
          </p:cNvPr>
          <p:cNvSpPr/>
          <p:nvPr/>
        </p:nvSpPr>
        <p:spPr>
          <a:xfrm>
            <a:off x="2421475" y="2228281"/>
            <a:ext cx="1228725" cy="7709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инженер</a:t>
            </a:r>
          </a:p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Чудин С.Б.</a:t>
            </a:r>
          </a:p>
        </p:txBody>
      </p:sp>
    </p:spTree>
    <p:extLst>
      <p:ext uri="{BB962C8B-B14F-4D97-AF65-F5344CB8AC3E}">
        <p14:creationId xmlns:p14="http://schemas.microsoft.com/office/powerpoint/2010/main" val="3398213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280</Words>
  <Application>Microsoft Office PowerPoint</Application>
  <PresentationFormat>Широкоэкранный</PresentationFormat>
  <Paragraphs>78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Овечкин</dc:creator>
  <cp:lastModifiedBy>Андрей Овечкин</cp:lastModifiedBy>
  <cp:revision>17</cp:revision>
  <dcterms:created xsi:type="dcterms:W3CDTF">2021-03-03T11:37:28Z</dcterms:created>
  <dcterms:modified xsi:type="dcterms:W3CDTF">2021-04-30T05:10:18Z</dcterms:modified>
</cp:coreProperties>
</file>